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56" r:id="rId2"/>
    <p:sldId id="346" r:id="rId3"/>
    <p:sldId id="258" r:id="rId4"/>
    <p:sldId id="309" r:id="rId5"/>
    <p:sldId id="357" r:id="rId6"/>
    <p:sldId id="324" r:id="rId7"/>
    <p:sldId id="325" r:id="rId8"/>
    <p:sldId id="319" r:id="rId9"/>
    <p:sldId id="358" r:id="rId10"/>
    <p:sldId id="288" r:id="rId11"/>
    <p:sldId id="322" r:id="rId12"/>
    <p:sldId id="327" r:id="rId13"/>
    <p:sldId id="286" r:id="rId14"/>
    <p:sldId id="323" r:id="rId15"/>
    <p:sldId id="270" r:id="rId16"/>
    <p:sldId id="326" r:id="rId17"/>
    <p:sldId id="284" r:id="rId18"/>
    <p:sldId id="329" r:id="rId19"/>
    <p:sldId id="347" r:id="rId20"/>
    <p:sldId id="348" r:id="rId2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F8CBAD"/>
    <a:srgbClr val="006600"/>
    <a:srgbClr val="FFFFFF"/>
    <a:srgbClr val="92D050"/>
    <a:srgbClr val="FF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0E22D6-38B4-40C8-B1A8-B2BBE3C1A15C}" type="datetimeFigureOut">
              <a:rPr lang="ar-KW" smtClean="0"/>
              <a:t>22/04/1442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AC10DC-B13B-462A-8956-A118D4BE0970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80" y="2523280"/>
            <a:ext cx="5956762" cy="4004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48789"/>
          <a:stretch/>
        </p:blipFill>
        <p:spPr>
          <a:xfrm>
            <a:off x="5654045" y="1088020"/>
            <a:ext cx="5863231" cy="1342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70" y="1698848"/>
            <a:ext cx="4520847" cy="3635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492" y="1088020"/>
            <a:ext cx="288572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Grade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21BFA-9AE1-4B89-A4C2-2642194230CC}"/>
              </a:ext>
            </a:extLst>
          </p:cNvPr>
          <p:cNvSpPr txBox="1"/>
          <p:nvPr/>
        </p:nvSpPr>
        <p:spPr>
          <a:xfrm>
            <a:off x="1756229" y="4470613"/>
            <a:ext cx="216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SB 79</a:t>
            </a:r>
          </a:p>
        </p:txBody>
      </p:sp>
    </p:spTree>
    <p:extLst>
      <p:ext uri="{BB962C8B-B14F-4D97-AF65-F5344CB8AC3E}">
        <p14:creationId xmlns:p14="http://schemas.microsoft.com/office/powerpoint/2010/main" val="13226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5" y="214290"/>
            <a:ext cx="11941737" cy="1203348"/>
          </a:xfr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3- What do you need to play basketball?</a:t>
            </a:r>
            <a:endParaRPr lang="ar-KW" sz="48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haroni" pitchFamily="2" charset="-79"/>
            </a:endParaRPr>
          </a:p>
        </p:txBody>
      </p:sp>
      <p:pic>
        <p:nvPicPr>
          <p:cNvPr id="6" name="Content Placeholder 5" descr="basketball_clip_art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628335" y="1571612"/>
            <a:ext cx="526282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411557" y="2905887"/>
            <a:ext cx="3643338" cy="12144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basketball</a:t>
            </a:r>
            <a:endParaRPr lang="ar-K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54895" y="3250405"/>
            <a:ext cx="3511028" cy="262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66682" y="1571612"/>
            <a:ext cx="3643338" cy="12144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basket</a:t>
            </a:r>
            <a:endParaRPr lang="ar-K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557" y="4393413"/>
            <a:ext cx="3643338" cy="12144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good boots</a:t>
            </a:r>
            <a:endParaRPr lang="ar-KW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010020" y="2007001"/>
            <a:ext cx="5586442" cy="17183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54895" y="4828377"/>
            <a:ext cx="6254228" cy="36352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35729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latin typeface="Aharoni" pitchFamily="2" charset="-79"/>
                <a:ea typeface="+mj-ea"/>
                <a:cs typeface="Aharoni" pitchFamily="2" charset="-79"/>
              </a:rPr>
              <a:t>What do you need  to swim?</a:t>
            </a:r>
            <a:endParaRPr lang="ar-KW" sz="6600" b="1" dirty="0">
              <a:latin typeface="Aharoni" pitchFamily="2" charset="-79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300" y="2817948"/>
            <a:ext cx="4357718" cy="1643074"/>
          </a:xfrm>
        </p:spPr>
        <p:txBody>
          <a:bodyPr>
            <a:no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goggles</a:t>
            </a:r>
            <a:endParaRPr lang="ar-KW" sz="72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Left Arrow 2"/>
          <p:cNvSpPr/>
          <p:nvPr/>
        </p:nvSpPr>
        <p:spPr>
          <a:xfrm rot="20633481">
            <a:off x="6669738" y="396508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8" name="Content Placeholder 3" descr="SwedishMet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95969" y="2550422"/>
            <a:ext cx="2819400" cy="2790825"/>
          </a:xfrm>
        </p:spPr>
      </p:pic>
    </p:spTree>
    <p:extLst>
      <p:ext uri="{BB962C8B-B14F-4D97-AF65-F5344CB8AC3E}">
        <p14:creationId xmlns:p14="http://schemas.microsoft.com/office/powerpoint/2010/main" val="13375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ggles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0405" y="2829294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7161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96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goggles</a:t>
            </a:r>
            <a:endParaRPr lang="ar-KW" sz="9600" dirty="0">
              <a:solidFill>
                <a:srgbClr val="002060"/>
              </a:solidFill>
              <a:latin typeface="Aharoni" pitchFamily="2" charset="-79"/>
            </a:endParaRPr>
          </a:p>
        </p:txBody>
      </p:sp>
      <p:pic>
        <p:nvPicPr>
          <p:cNvPr id="4" name="Content Placeholder 3" descr="SwedishMetal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5810068" y="1837891"/>
            <a:ext cx="2255520" cy="2232660"/>
          </a:xfrm>
        </p:spPr>
      </p:pic>
      <p:sp>
        <p:nvSpPr>
          <p:cNvPr id="7" name="Rounded Rectangle 6"/>
          <p:cNvSpPr/>
          <p:nvPr/>
        </p:nvSpPr>
        <p:spPr>
          <a:xfrm>
            <a:off x="0" y="169086"/>
            <a:ext cx="12060820" cy="134365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You need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goggles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for swimming.</a:t>
            </a:r>
            <a:endParaRPr lang="ar-KW" sz="5400" b="1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45778" r="10000" b="10000"/>
          <a:stretch/>
        </p:blipFill>
        <p:spPr>
          <a:xfrm>
            <a:off x="3556910" y="4834552"/>
            <a:ext cx="5078179" cy="11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8-olympic-football-in-shangh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71612"/>
          </a:xfrm>
        </p:spPr>
        <p:txBody>
          <a:bodyPr>
            <a:noAutofit/>
          </a:bodyPr>
          <a:lstStyle/>
          <a:p>
            <a:r>
              <a:rPr lang="en-US" sz="54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 you need to play football?</a:t>
            </a:r>
            <a:endParaRPr lang="ar-KW" sz="54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Content Placeholder 3" descr="soccer_player-animated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2335530"/>
            <a:ext cx="2286000" cy="2796540"/>
          </a:xfrm>
        </p:spPr>
      </p:pic>
      <p:pic>
        <p:nvPicPr>
          <p:cNvPr id="6" name="Picture 5" descr="Football%20match%20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12192000" cy="52863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7570" y="1714488"/>
            <a:ext cx="2643206" cy="107157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goal</a:t>
            </a:r>
            <a:endParaRPr lang="ar-KW" sz="72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4430" y="2571745"/>
            <a:ext cx="4786346" cy="157163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ball</a:t>
            </a:r>
            <a:endParaRPr lang="ar-KW" sz="72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52794" y="5429264"/>
            <a:ext cx="7000924" cy="121444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good boots</a:t>
            </a:r>
            <a:endParaRPr lang="ar-KW" sz="72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pic>
        <p:nvPicPr>
          <p:cNvPr id="10" name="Picture 9" descr="footb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45" y="2358280"/>
            <a:ext cx="960943" cy="1168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1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do you need to play tennis?</a:t>
            </a:r>
            <a:endParaRPr lang="ar-KW" sz="54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6" name="Content Placeholder 5" descr="step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9753" y="1314460"/>
            <a:ext cx="10679183" cy="5213662"/>
          </a:xfrm>
        </p:spPr>
      </p:pic>
      <p:sp>
        <p:nvSpPr>
          <p:cNvPr id="7" name="Rounded Rectangle 6"/>
          <p:cNvSpPr/>
          <p:nvPr/>
        </p:nvSpPr>
        <p:spPr>
          <a:xfrm>
            <a:off x="1881158" y="2714620"/>
            <a:ext cx="2000296" cy="6286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net</a:t>
            </a:r>
            <a:endParaRPr lang="ar-KW" sz="4000" b="1" dirty="0">
              <a:solidFill>
                <a:srgbClr val="0000FF"/>
              </a:solidFill>
              <a:latin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59885" y="3607595"/>
            <a:ext cx="1000132" cy="64294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927741" y="2471746"/>
            <a:ext cx="2000296" cy="6286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racket</a:t>
            </a:r>
            <a:endParaRPr lang="ar-KW" sz="4000" b="1" dirty="0">
              <a:solidFill>
                <a:srgbClr val="0000FF"/>
              </a:solidFill>
              <a:latin typeface="Aharoni" pitchFamily="2" charset="-79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7752184" y="3100394"/>
            <a:ext cx="1857388" cy="100013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81422" y="1609860"/>
            <a:ext cx="2857552" cy="628648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small ball</a:t>
            </a:r>
            <a:endParaRPr lang="ar-KW" sz="4000" b="1" dirty="0">
              <a:solidFill>
                <a:srgbClr val="0000FF"/>
              </a:solidFill>
              <a:latin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842665" y="2388531"/>
            <a:ext cx="928694" cy="71438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" y="219919"/>
            <a:ext cx="11852476" cy="123992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algn="ctr" rtl="0"/>
            <a:r>
              <a:rPr lang="en-US" sz="5400" b="1" dirty="0">
                <a:latin typeface="Aharoni" pitchFamily="2" charset="-79"/>
                <a:cs typeface="Aharoni" pitchFamily="2" charset="-79"/>
              </a:rPr>
              <a:t>You need a </a:t>
            </a:r>
            <a:r>
              <a:rPr lang="en-US" sz="7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racket</a:t>
            </a:r>
            <a:r>
              <a:rPr lang="en-US" sz="5400" b="1" dirty="0">
                <a:latin typeface="Aharoni" pitchFamily="2" charset="-79"/>
                <a:cs typeface="Aharoni" pitchFamily="2" charset="-79"/>
              </a:rPr>
              <a:t> to play tennis.</a:t>
            </a:r>
            <a:endParaRPr lang="ar-KW" sz="5400" b="1" dirty="0">
              <a:latin typeface="Aharoni" pitchFamily="2" charset="-79"/>
            </a:endParaRPr>
          </a:p>
        </p:txBody>
      </p:sp>
      <p:pic>
        <p:nvPicPr>
          <p:cNvPr id="6" name="Picture 5" descr="Tennis_Rac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896" y="2504661"/>
            <a:ext cx="5473147" cy="33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cket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algn="ctr" rtl="0"/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racket</a:t>
            </a:r>
            <a:endParaRPr lang="ar-KW" sz="8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4" name="Content Placeholder 3" descr="Cartoon_tennis.gif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68484" y="2815934"/>
            <a:ext cx="1672832" cy="2244344"/>
          </a:xfrm>
        </p:spPr>
      </p:pic>
      <p:pic>
        <p:nvPicPr>
          <p:cNvPr id="6" name="Picture 5" descr="tennis_racket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3372" y="1259181"/>
            <a:ext cx="6143668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ng-pong-pa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7298"/>
            <a:ext cx="2746372" cy="5500702"/>
          </a:xfrm>
          <a:prstGeom prst="rect">
            <a:avLst/>
          </a:prstGeom>
        </p:spPr>
      </p:pic>
      <p:pic>
        <p:nvPicPr>
          <p:cNvPr id="29" name="Picture 28" descr="wii-table-ten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688" y="1357298"/>
            <a:ext cx="12288688" cy="5500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182" y="3571876"/>
            <a:ext cx="2214578" cy="84613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net</a:t>
            </a:r>
            <a:endParaRPr lang="ar-KW" b="1" dirty="0">
              <a:solidFill>
                <a:srgbClr val="FFFF00"/>
              </a:solidFill>
              <a:latin typeface="Aharoni" pitchFamily="2" charset="-79"/>
            </a:endParaRPr>
          </a:p>
        </p:txBody>
      </p:sp>
      <p:pic>
        <p:nvPicPr>
          <p:cNvPr id="6" name="Content Placeholder 5" descr="ping pong table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608881" y="1428735"/>
            <a:ext cx="9005104" cy="5018363"/>
          </a:xfrm>
          <a:ln w="57150">
            <a:solidFill>
              <a:schemeClr val="tx1"/>
            </a:solidFill>
          </a:ln>
        </p:spPr>
      </p:pic>
      <p:pic>
        <p:nvPicPr>
          <p:cNvPr id="7" name="Picture 6" descr="Ping-Po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100" y="1714489"/>
            <a:ext cx="1785950" cy="202406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1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What do you need to play table tennis?</a:t>
            </a:r>
            <a:endParaRPr lang="ar-K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310050" y="4357694"/>
            <a:ext cx="928694" cy="6429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248004" y="5224474"/>
            <a:ext cx="2214578" cy="84613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table</a:t>
            </a:r>
            <a:endParaRPr lang="ar-KW" sz="4400" b="1" dirty="0"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024694" y="2643182"/>
            <a:ext cx="785818" cy="64294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952596" y="3929066"/>
            <a:ext cx="2071702" cy="92869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bat</a:t>
            </a:r>
            <a:endParaRPr lang="ar-KW" sz="4400" b="1" dirty="0"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381356" y="2714620"/>
            <a:ext cx="571504" cy="1428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4024298" y="2500306"/>
            <a:ext cx="2928958" cy="7858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small ball</a:t>
            </a:r>
            <a:endParaRPr lang="ar-KW" sz="4400" b="1" dirty="0">
              <a:solidFill>
                <a:srgbClr val="FFFF00"/>
              </a:solidFill>
              <a:latin typeface="Aharoni" pitchFamily="2" charset="-79"/>
              <a:ea typeface="+mj-ea"/>
              <a:cs typeface="+mj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462186" y="3438524"/>
            <a:ext cx="500066" cy="50006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95" y="3097162"/>
            <a:ext cx="4865895" cy="376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4" b="51613"/>
          <a:stretch/>
        </p:blipFill>
        <p:spPr>
          <a:xfrm>
            <a:off x="0" y="3221141"/>
            <a:ext cx="7109795" cy="3636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8"/>
            <a:ext cx="9011265" cy="2987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00" y="110067"/>
            <a:ext cx="4079240" cy="28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019"/>
            <a:ext cx="12192001" cy="474898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272662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Ahmed</a:t>
            </a:r>
            <a:r>
              <a:rPr lang="en-US" sz="4200" b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is 12 years old. He is from Kuwait. He wrote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an e-mail </a:t>
            </a:r>
            <a:r>
              <a:rPr lang="en-US" sz="4200" b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to his friend </a:t>
            </a:r>
            <a:r>
              <a:rPr lang="en-US" sz="4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Peter</a:t>
            </a:r>
            <a:r>
              <a:rPr lang="en-US" sz="4200" b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who is from New Zealand to tell him about his favourite sports.</a:t>
            </a:r>
            <a:endParaRPr lang="ar-KW" sz="4200" b="1" dirty="0">
              <a:ln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171415">
            <a:off x="1253763" y="3005962"/>
            <a:ext cx="4624470" cy="2109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Dear Peter,</a:t>
            </a:r>
          </a:p>
          <a:p>
            <a:pPr algn="l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Good to hear from you!</a:t>
            </a:r>
            <a:endParaRPr lang="ar-KW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002091">
            <a:off x="7351357" y="2763937"/>
            <a:ext cx="4666403" cy="740144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Let’s read his e-mail!</a:t>
            </a:r>
            <a:endParaRPr lang="ar-KW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76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3930" y="2621394"/>
            <a:ext cx="10722434" cy="1615211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</a:t>
            </a:r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do people </a:t>
            </a:r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communicate</a:t>
            </a:r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with the </a:t>
            </a:r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world </a:t>
            </a:r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  <a:endParaRPr lang="ar-KW" b="1" dirty="0">
              <a:ln>
                <a:solidFill>
                  <a:srgbClr val="0000CC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FB8C0-8972-0248-84AC-4DE0630BCA3E}"/>
              </a:ext>
            </a:extLst>
          </p:cNvPr>
          <p:cNvSpPr txBox="1"/>
          <p:nvPr/>
        </p:nvSpPr>
        <p:spPr>
          <a:xfrm>
            <a:off x="888561" y="4996469"/>
            <a:ext cx="10597802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Communicate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means share or exchange information , news and ideas.</a:t>
            </a:r>
          </a:p>
        </p:txBody>
      </p:sp>
    </p:spTree>
    <p:extLst>
      <p:ext uri="{BB962C8B-B14F-4D97-AF65-F5344CB8AC3E}">
        <p14:creationId xmlns:p14="http://schemas.microsoft.com/office/powerpoint/2010/main" val="3582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4"/>
            <a:ext cx="12192000" cy="570762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2" y="-172789"/>
            <a:ext cx="12192000" cy="10843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When did Ahmed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receive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his friend’s e-mail?</a:t>
            </a:r>
            <a:endParaRPr lang="ar-KW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29"/>
          <a:stretch/>
        </p:blipFill>
        <p:spPr>
          <a:xfrm>
            <a:off x="4719484" y="4011561"/>
            <a:ext cx="7472514" cy="284643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20919706">
            <a:off x="5492599" y="4257175"/>
            <a:ext cx="2782982" cy="21090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I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received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your</a:t>
            </a:r>
          </a:p>
          <a:p>
            <a:pPr algn="l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 e-mail yesterday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ar-KW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38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976284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do you communicate with your friends?</a:t>
            </a:r>
            <a:endParaRPr lang="ar-KW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504" y="6024777"/>
            <a:ext cx="1104224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457200" rtl="0"/>
            <a:r>
              <a:rPr lang="en-US" sz="3600" dirty="0">
                <a:solidFill>
                  <a:prstClr val="black"/>
                </a:solidFill>
                <a:latin typeface="Gill Sans MT"/>
              </a:rPr>
              <a:t>Social media is a way to </a:t>
            </a:r>
            <a:r>
              <a:rPr lang="en-US" sz="3600" b="1" u="sng" dirty="0">
                <a:solidFill>
                  <a:srgbClr val="C00000"/>
                </a:solidFill>
                <a:latin typeface="Gill Sans MT"/>
              </a:rPr>
              <a:t>communicate</a:t>
            </a:r>
            <a:r>
              <a:rPr lang="en-US" sz="3600" dirty="0">
                <a:solidFill>
                  <a:prstClr val="black"/>
                </a:solidFill>
                <a:latin typeface="Gill Sans MT"/>
              </a:rPr>
              <a:t> with friends.</a:t>
            </a:r>
          </a:p>
        </p:txBody>
      </p:sp>
    </p:spTree>
    <p:extLst>
      <p:ext uri="{BB962C8B-B14F-4D97-AF65-F5344CB8AC3E}">
        <p14:creationId xmlns:p14="http://schemas.microsoft.com/office/powerpoint/2010/main" val="9893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3"/>
          <a:stretch/>
        </p:blipFill>
        <p:spPr>
          <a:xfrm>
            <a:off x="-108155" y="1592826"/>
            <a:ext cx="6690851" cy="52651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do you feel when you </a:t>
            </a:r>
            <a:r>
              <a:rPr lang="en-US" b="1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receive</a:t>
            </a:r>
            <a:r>
              <a:rPr lang="en-US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 present?</a:t>
            </a:r>
            <a:endParaRPr lang="ar-KW" sz="40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6"/>
            <a:ext cx="12192000" cy="5265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12192000" cy="52651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254" y="722669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>
                  <a:solidFill>
                    <a:srgbClr val="800080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Guess what is inside the present.</a:t>
            </a:r>
            <a:endParaRPr lang="ar-KW" sz="4800" b="1" dirty="0">
              <a:ln>
                <a:solidFill>
                  <a:srgbClr val="800080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16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eive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546" y="3413200"/>
            <a:ext cx="487363" cy="48736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664051" y="0"/>
            <a:ext cx="6854067" cy="138168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receive</a:t>
            </a:r>
            <a:endParaRPr lang="ar-KW" sz="80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EE989-6786-884F-A467-6B8D79F8F79C}"/>
              </a:ext>
            </a:extLst>
          </p:cNvPr>
          <p:cNvSpPr txBox="1"/>
          <p:nvPr/>
        </p:nvSpPr>
        <p:spPr>
          <a:xfrm>
            <a:off x="1444487" y="2423468"/>
            <a:ext cx="100451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8B32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Receive means get or be given </a:t>
            </a:r>
          </a:p>
        </p:txBody>
      </p:sp>
    </p:spTree>
    <p:extLst>
      <p:ext uri="{BB962C8B-B14F-4D97-AF65-F5344CB8AC3E}">
        <p14:creationId xmlns:p14="http://schemas.microsoft.com/office/powerpoint/2010/main" val="8594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1732" r="4735"/>
          <a:stretch/>
        </p:blipFill>
        <p:spPr>
          <a:xfrm>
            <a:off x="5368412" y="206478"/>
            <a:ext cx="6474543" cy="617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550" y="840659"/>
            <a:ext cx="4949312" cy="1769806"/>
          </a:xfrm>
          <a:solidFill>
            <a:srgbClr val="FFFFFF">
              <a:alpha val="81961"/>
            </a:srgbClr>
          </a:solidFill>
        </p:spPr>
        <p:txBody>
          <a:bodyPr>
            <a:noAutofit/>
          </a:bodyPr>
          <a:lstStyle/>
          <a:p>
            <a:pPr algn="ctr" rtl="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Student’s Book</a:t>
            </a:r>
            <a:b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</a:b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Page 79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-260425" y="173621"/>
            <a:ext cx="12541163" cy="6869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60426" y="-3042"/>
            <a:ext cx="12541164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Look at these pictures 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answer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31885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264"/>
            <a:ext cx="12192000" cy="14176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1- Which sports can you see here?</a:t>
            </a:r>
            <a:endParaRPr lang="ar-KW" sz="60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haroni" pitchFamily="2" charset="-79"/>
            </a:endParaRPr>
          </a:p>
        </p:txBody>
      </p:sp>
      <p:pic>
        <p:nvPicPr>
          <p:cNvPr id="10" name="Picture 9" descr="soccer_player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48179" y="1150374"/>
            <a:ext cx="5201993" cy="26233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5" name="Picture 14" descr="tennis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45" y="1150374"/>
            <a:ext cx="5288741" cy="2623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7" name="Picture 16" descr="basketball_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4905" y="3889828"/>
            <a:ext cx="5168539" cy="2719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9" name="Picture 8" descr="animation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142" y="3875314"/>
            <a:ext cx="5288741" cy="271979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264"/>
            <a:ext cx="12192000" cy="141763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2- Which of these sports are you good at ?</a:t>
            </a:r>
            <a:endParaRPr lang="ar-KW" sz="60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haroni" pitchFamily="2" charset="-79"/>
            </a:endParaRPr>
          </a:p>
        </p:txBody>
      </p:sp>
      <p:pic>
        <p:nvPicPr>
          <p:cNvPr id="10" name="Picture 9" descr="soccer_player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35263" y="1150374"/>
            <a:ext cx="5201993" cy="26233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5" name="Picture 14" descr="tennis_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45" y="1150374"/>
            <a:ext cx="5288741" cy="2623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7" name="Picture 16" descr="basketball_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1989" y="3875314"/>
            <a:ext cx="5168539" cy="27197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9" name="Picture 8" descr="animation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142" y="3875314"/>
            <a:ext cx="5288741" cy="271979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5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CDD525-9290-43FD-99D8-30F12A8A703A}"/>
</file>

<file path=customXml/itemProps2.xml><?xml version="1.0" encoding="utf-8"?>
<ds:datastoreItem xmlns:ds="http://schemas.openxmlformats.org/officeDocument/2006/customXml" ds:itemID="{5A051DCE-790C-4531-A792-5B1A245B7F4F}"/>
</file>

<file path=customXml/itemProps3.xml><?xml version="1.0" encoding="utf-8"?>
<ds:datastoreItem xmlns:ds="http://schemas.openxmlformats.org/officeDocument/2006/customXml" ds:itemID="{FC190B0D-4C6C-4B9D-846E-AD6EF7739BBF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583</TotalTime>
  <Words>230</Words>
  <Application>Microsoft Office PowerPoint</Application>
  <PresentationFormat>Widescreen</PresentationFormat>
  <Paragraphs>45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Aharoni</vt:lpstr>
      <vt:lpstr>Comic Sans MS</vt:lpstr>
      <vt:lpstr>Franklin Gothic Book</vt:lpstr>
      <vt:lpstr>Gill Sans MT</vt:lpstr>
      <vt:lpstr>Leelawadee</vt:lpstr>
      <vt:lpstr>Meiryo UI</vt:lpstr>
      <vt:lpstr>Perpetua</vt:lpstr>
      <vt:lpstr>Tahoma</vt:lpstr>
      <vt:lpstr>Tekton Pro</vt:lpstr>
      <vt:lpstr>Times New Roman</vt:lpstr>
      <vt:lpstr>Tw Cen MT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Book Page 79</vt:lpstr>
      <vt:lpstr>PowerPoint Presentation</vt:lpstr>
      <vt:lpstr>1- Which sports can you see here?</vt:lpstr>
      <vt:lpstr>2- Which of these sports are you good at ?</vt:lpstr>
      <vt:lpstr>3- What do you need to play basketball?</vt:lpstr>
      <vt:lpstr>goggles</vt:lpstr>
      <vt:lpstr>goggles</vt:lpstr>
      <vt:lpstr>What do you need to play football?</vt:lpstr>
      <vt:lpstr>What do you need to play tennis?</vt:lpstr>
      <vt:lpstr>You need a racket to play tennis.</vt:lpstr>
      <vt:lpstr>racket</vt:lpstr>
      <vt:lpstr>net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79</cp:revision>
  <dcterms:created xsi:type="dcterms:W3CDTF">2016-12-29T20:00:09Z</dcterms:created>
  <dcterms:modified xsi:type="dcterms:W3CDTF">2020-12-07T18:58:39Z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